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6361" y="2392806"/>
            <a:ext cx="36017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051/2026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09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4820" cy="56197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CICERO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290433782,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CONTABILIDADE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11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249669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64908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2026-02-25T17:45:26Z</dcterms:created>
  <dcterms:modified xsi:type="dcterms:W3CDTF">2026-02-25T17:45:26Z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