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925" y="1087881"/>
            <a:ext cx="2665095" cy="8045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2700" marR="5080">
              <a:lnSpc>
                <a:spcPts val="2500"/>
              </a:lnSpc>
              <a:spcBef>
                <a:spcPts val="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0" b="1">
                <a:latin typeface="Arial"/>
                <a:cs typeface="Arial"/>
              </a:rPr>
              <a:t> 733/2025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2296236"/>
            <a:ext cx="5428615" cy="255079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8890">
              <a:lnSpc>
                <a:spcPct val="143100"/>
              </a:lnSpc>
              <a:spcBef>
                <a:spcPts val="8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5700"/>
              </a:lnSpc>
              <a:spcBef>
                <a:spcPts val="770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9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9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8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7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04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9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80">
                <a:latin typeface="Arial MT"/>
                <a:cs typeface="Arial MT"/>
              </a:rPr>
              <a:t>  </a:t>
            </a:r>
            <a:r>
              <a:rPr dirty="0" sz="1000" spc="-25">
                <a:latin typeface="Arial MT"/>
                <a:cs typeface="Arial MT"/>
              </a:rPr>
              <a:t>ATA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 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2204/2025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000">
              <a:latin typeface="Calibri"/>
              <a:cs typeface="Calibri"/>
            </a:endParaRPr>
          </a:p>
          <a:p>
            <a:pPr algn="r" marR="6350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2700"/>
              </a:lnSpc>
              <a:spcBef>
                <a:spcPts val="81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7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032A/2025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contratação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 </a:t>
            </a:r>
            <a:r>
              <a:rPr dirty="0" sz="1000">
                <a:latin typeface="Arial MT"/>
                <a:cs typeface="Arial MT"/>
              </a:rPr>
              <a:t>especializada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fornecimento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aquisição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parcelada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utensílios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cozinha,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si </a:t>
            </a:r>
            <a:r>
              <a:rPr dirty="0" sz="1000">
                <a:latin typeface="Arial MT"/>
                <a:cs typeface="Arial MT"/>
              </a:rPr>
              <a:t>fazem 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 empresa BAZAR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AMARAL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SOUZA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LTDA.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6486" y="5235795"/>
            <a:ext cx="4923155" cy="67246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 indent="24130">
              <a:lnSpc>
                <a:spcPct val="144100"/>
              </a:lnSpc>
              <a:spcBef>
                <a:spcPts val="55"/>
              </a:spcBef>
            </a:pPr>
            <a:r>
              <a:rPr dirty="0" sz="900">
                <a:latin typeface="Arial MT"/>
                <a:cs typeface="Arial MT"/>
              </a:rPr>
              <a:t>Maura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Maria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Lopes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Costa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Supervisora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Gerência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Alimentação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0">
                <a:latin typeface="Arial MT"/>
                <a:cs typeface="Arial MT"/>
              </a:rPr>
              <a:t> 290433710 </a:t>
            </a:r>
            <a:r>
              <a:rPr dirty="0" sz="900">
                <a:latin typeface="Arial MT"/>
                <a:cs typeface="Arial MT"/>
              </a:rPr>
              <a:t>Fabiana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Pimenta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Diretora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Materiais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290433324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dirty="0" sz="900">
                <a:latin typeface="Arial MT"/>
                <a:cs typeface="Arial MT"/>
              </a:rPr>
              <a:t>Selma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 Nascimento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Nutrição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290433535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6363664"/>
            <a:ext cx="5427980" cy="687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795">
              <a:lnSpc>
                <a:spcPct val="112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000">
              <a:latin typeface="Arial MT"/>
              <a:cs typeface="Arial MT"/>
            </a:endParaRPr>
          </a:p>
          <a:p>
            <a:pPr marL="325374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13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novembro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2025.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84170" y="7900491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2026-03-02T13:51:41Z</dcterms:created>
  <dcterms:modified xsi:type="dcterms:W3CDTF">2026-03-02T13:51:41Z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2026-03-02T00:00:00Z</vt:filetime>
  </property>
  <property fmtid="{D5CDD505-2E9C-101B-9397-08002B2CF9AE}" pid="5" name="Producer">
    <vt:lpwstr>www.ilovepdf.com</vt:lpwstr>
  </property>
</Properties>
</file>