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824220" y="384174"/>
            <a:ext cx="1243965" cy="77152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756272" y="9760237"/>
            <a:ext cx="101600" cy="1943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53436" y="356361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 indent="377825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8309" y="266064"/>
            <a:ext cx="885538" cy="98552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2009013" y="1450975"/>
            <a:ext cx="33693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728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06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NOVEMBRO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438708" y="2112390"/>
            <a:ext cx="6420485" cy="17576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97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Rio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suas </a:t>
            </a:r>
            <a:r>
              <a:rPr dirty="0" sz="1200">
                <a:latin typeface="Arial MT"/>
                <a:cs typeface="Arial MT"/>
              </a:rPr>
              <a:t>atribuições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são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conferidas,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Art.74,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inciso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IX,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Orgânica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Munícipio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Seropédica.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200">
              <a:latin typeface="Arial MT"/>
              <a:cs typeface="Arial MT"/>
            </a:endParaRPr>
          </a:p>
          <a:p>
            <a:pPr algn="r" marR="8890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RESOLVE: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170"/>
              </a:spcBef>
            </a:pPr>
            <a:endParaRPr sz="1200">
              <a:latin typeface="Arial MT"/>
              <a:cs typeface="Arial MT"/>
            </a:endParaRPr>
          </a:p>
          <a:p>
            <a:pPr marL="12700" marR="5080" indent="383540">
              <a:lnSpc>
                <a:spcPts val="1400"/>
              </a:lnSpc>
              <a:tabLst>
                <a:tab pos="2148205" algn="l"/>
              </a:tabLst>
            </a:pPr>
            <a:r>
              <a:rPr dirty="0" sz="1200">
                <a:latin typeface="Arial MT"/>
                <a:cs typeface="Arial MT"/>
              </a:rPr>
              <a:t>Alterar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nível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do(a)</a:t>
            </a:r>
            <a:r>
              <a:rPr dirty="0" sz="1200">
                <a:latin typeface="Arial MT"/>
                <a:cs typeface="Arial MT"/>
              </a:rPr>
              <a:t>	servidor(a)s</a:t>
            </a:r>
            <a:r>
              <a:rPr dirty="0" sz="1200" spc="4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relacionados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abaixo,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Art.07,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incisos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621/2016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20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junho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2016.</a:t>
            </a:r>
            <a:endParaRPr sz="1200">
              <a:latin typeface="Arial MT"/>
              <a:cs typeface="Arial MT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378256" y="4210558"/>
          <a:ext cx="7031355" cy="1515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8205"/>
                <a:gridCol w="524510"/>
                <a:gridCol w="3098165"/>
                <a:gridCol w="1964054"/>
                <a:gridCol w="484504"/>
              </a:tblGrid>
              <a:tr h="182245">
                <a:tc>
                  <a:txBody>
                    <a:bodyPr/>
                    <a:lstStyle/>
                    <a:p>
                      <a:pPr algn="ctr" marR="51435">
                        <a:lnSpc>
                          <a:spcPts val="134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Processo: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4450">
                        <a:lnSpc>
                          <a:spcPts val="134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Mat.: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4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Nome: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4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Cargo: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4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Nível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10554/2025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20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0526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5175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ODALEA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DINEA</a:t>
                      </a:r>
                      <a:r>
                        <a:rPr dirty="0" sz="11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BRAGA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PROF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º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DOC</a:t>
                      </a:r>
                      <a:r>
                        <a:rPr dirty="0" sz="11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II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22,5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HORAS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algn="ctr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10007/2025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12373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177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JANINE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JASMIM</a:t>
                      </a:r>
                      <a:r>
                        <a:rPr dirty="0" sz="11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RIBEIRO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PROF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º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DOC</a:t>
                      </a:r>
                      <a:r>
                        <a:rPr dirty="0" sz="11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II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40</a:t>
                      </a:r>
                      <a:r>
                        <a:rPr dirty="0" sz="11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HORAS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95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10602/2025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12079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ANDREA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GARCIA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DIAS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CRUZ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40"/>
                        </a:lnSpc>
                        <a:spcBef>
                          <a:spcPts val="8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PROFº</a:t>
                      </a:r>
                      <a:r>
                        <a:rPr dirty="0" sz="10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DOC</a:t>
                      </a:r>
                      <a:r>
                        <a:rPr dirty="0" sz="10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0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ED. </a:t>
                      </a:r>
                      <a:r>
                        <a:rPr dirty="0" sz="1000" spc="-10">
                          <a:latin typeface="Arial MT"/>
                          <a:cs typeface="Arial MT"/>
                        </a:rPr>
                        <a:t>ARTISTICA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F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5298/2025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11594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1480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GRACIANA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PEREIRA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ALMEIDA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40"/>
                        </a:lnSpc>
                        <a:spcBef>
                          <a:spcPts val="8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PROFº</a:t>
                      </a:r>
                      <a:r>
                        <a:rPr dirty="0" sz="10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DOC</a:t>
                      </a:r>
                      <a:r>
                        <a:rPr dirty="0" sz="10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0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ED. </a:t>
                      </a:r>
                      <a:r>
                        <a:rPr dirty="0" sz="1000" spc="-10">
                          <a:latin typeface="Arial MT"/>
                          <a:cs typeface="Arial MT"/>
                        </a:rPr>
                        <a:t>ARTISTICA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G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10659/2025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12039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1670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MARINETE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FINOTE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VIEIRA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PROF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º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DOC</a:t>
                      </a:r>
                      <a:r>
                        <a:rPr dirty="0" sz="11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II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40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HORAS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10742/2025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14097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6575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LEONEL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CASTRO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PROFº</a:t>
                      </a:r>
                      <a:r>
                        <a:rPr dirty="0" sz="11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DOC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HISTÓRIA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algn="ctr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10615/2025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11771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3690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DOUGLAS</a:t>
                      </a:r>
                      <a:r>
                        <a:rPr dirty="0" sz="11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GONÇALVES</a:t>
                      </a:r>
                      <a:r>
                        <a:rPr dirty="0" sz="11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HAGUIHARA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9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PROFº</a:t>
                      </a:r>
                      <a:r>
                        <a:rPr dirty="0" sz="11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DOC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CIÊNCIAS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95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8849/2025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13434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1140"/>
                        </a:lnSpc>
                        <a:spcBef>
                          <a:spcPts val="8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ALESSANDRA</a:t>
                      </a:r>
                      <a:r>
                        <a:rPr dirty="0" sz="10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MARQUES DA</a:t>
                      </a:r>
                      <a:r>
                        <a:rPr dirty="0" sz="10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SILVA </a:t>
                      </a:r>
                      <a:r>
                        <a:rPr dirty="0" sz="1000" spc="-10">
                          <a:latin typeface="Arial MT"/>
                          <a:cs typeface="Arial MT"/>
                        </a:rPr>
                        <a:t>FAGUNDES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PROFº</a:t>
                      </a:r>
                      <a:r>
                        <a:rPr dirty="0" sz="11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DOC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PORTUGUÊS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G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4283455" y="6514845"/>
            <a:ext cx="25774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649092" y="7652130"/>
            <a:ext cx="1995170" cy="3556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41300" marR="5080" indent="-229235">
              <a:lnSpc>
                <a:spcPts val="1270"/>
              </a:lnSpc>
              <a:spcBef>
                <a:spcPts val="185"/>
              </a:spcBef>
            </a:pPr>
            <a:r>
              <a:rPr dirty="0" sz="1100" spc="-10" b="1">
                <a:latin typeface="Arial"/>
                <a:cs typeface="Arial"/>
              </a:rPr>
              <a:t>LUCAS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-7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SANTOS </a:t>
            </a:r>
            <a:r>
              <a:rPr dirty="0" sz="1100" b="1">
                <a:latin typeface="Arial"/>
                <a:cs typeface="Arial"/>
              </a:rPr>
              <a:t>PREFEITO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2026-03-02T13:55:14Z</dcterms:created>
  <dcterms:modified xsi:type="dcterms:W3CDTF">2026-03-02T13:55:14Z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2026-03-02T00:00:00Z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2026-03-02T00:00:00Z</vt:filetime>
  </property>
  <property fmtid="{D5CDD505-2E9C-101B-9397-08002B2CF9AE}" pid="5" name="Producer">
    <vt:lpwstr>www.ilovepdf.com</vt:lpwstr>
  </property>
</Properties>
</file>