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05636" y="1685670"/>
            <a:ext cx="533527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740/2025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14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NOVEMBRO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33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</a:t>
            </a:r>
            <a:r>
              <a:rPr dirty="0" sz="1400" b="1">
                <a:latin typeface="Arial"/>
                <a:cs typeface="Arial"/>
              </a:rPr>
              <a:t>)</a:t>
            </a:r>
            <a:r>
              <a:rPr dirty="0" sz="1400" spc="9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SIRLEIA</a:t>
            </a:r>
            <a:r>
              <a:rPr dirty="0" sz="1400" spc="9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RODRIGUES</a:t>
            </a:r>
            <a:r>
              <a:rPr dirty="0" sz="1400" spc="90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VIANA </a:t>
            </a:r>
            <a:r>
              <a:rPr dirty="0" sz="1400" b="1">
                <a:latin typeface="Arial"/>
                <a:cs typeface="Arial"/>
              </a:rPr>
              <a:t>SANTOS,</a:t>
            </a:r>
            <a:r>
              <a:rPr dirty="0" sz="1400" spc="39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3407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3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4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409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1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06/11/2025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11500/2025.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6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2026-03-02T13:58:15Z</dcterms:created>
  <dcterms:modified xsi:type="dcterms:W3CDTF">2026-03-02T13:58:15Z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2026-03-02T00:00:00Z</vt:filetime>
  </property>
  <property fmtid="{D5CDD505-2E9C-101B-9397-08002B2CF9AE}" pid="5" name="Producer">
    <vt:lpwstr>www.ilovepdf.com</vt:lpwstr>
  </property>
</Properties>
</file>