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285" cy="49434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460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472/2025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5/2025,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16.072/2023 (PRESTAÇÃO</a:t>
            </a:r>
            <a:r>
              <a:rPr dirty="0" sz="1200" b="1">
                <a:latin typeface="Times New Roman"/>
                <a:cs typeface="Times New Roman"/>
              </a:rPr>
              <a:t> 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LOCAÇÃO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ESTRUTURAS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DIVERSAS,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MATERIAIS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EQUIPAMENTOS,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MONTAGEM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DESMONTAGEM.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5/2025,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>
                <a:latin typeface="Times New Roman"/>
                <a:cs typeface="Times New Roman"/>
              </a:rPr>
              <a:t> nº</a:t>
            </a:r>
            <a:r>
              <a:rPr dirty="0" sz="1200" spc="-10">
                <a:latin typeface="Times New Roman"/>
                <a:cs typeface="Times New Roman"/>
              </a:rPr>
              <a:t> 16.072/2023.</a:t>
            </a:r>
            <a:endParaRPr sz="1200">
              <a:latin typeface="Times New Roman"/>
              <a:cs typeface="Times New Roman"/>
            </a:endParaRPr>
          </a:p>
          <a:p>
            <a:pPr marL="12700" marR="8255" indent="187960">
              <a:lnSpc>
                <a:spcPts val="1390"/>
              </a:lnSpc>
              <a:spcBef>
                <a:spcPts val="1370"/>
              </a:spcBef>
              <a:buAutoNum type="arabicParenR"/>
              <a:tabLst>
                <a:tab pos="20066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3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 334/2025.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68926" y="5853429"/>
            <a:ext cx="201866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6908418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7880984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2026-03-02T14:01:16Z</dcterms:created>
  <dcterms:modified xsi:type="dcterms:W3CDTF">2026-03-02T14:01:16Z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2026-03-02T00:00:00Z</vt:filetime>
  </property>
  <property fmtid="{D5CDD505-2E9C-101B-9397-08002B2CF9AE}" pid="5" name="Producer">
    <vt:lpwstr>www.ilovepdf.com</vt:lpwstr>
  </property>
</Properties>
</file>