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90980" y="1685670"/>
            <a:ext cx="516445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716/2025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30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OUTUBRO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2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2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2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2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4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ANA</a:t>
            </a:r>
            <a:r>
              <a:rPr dirty="0" sz="1400" spc="114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PAULA</a:t>
            </a:r>
            <a:r>
              <a:rPr dirty="0" sz="1400" spc="114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BARBOSA</a:t>
            </a:r>
            <a:r>
              <a:rPr dirty="0" sz="1400" spc="114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DE </a:t>
            </a:r>
            <a:r>
              <a:rPr dirty="0" sz="1400" b="1">
                <a:latin typeface="Arial"/>
                <a:cs typeface="Arial"/>
              </a:rPr>
              <a:t>OLIVEIRA,</a:t>
            </a:r>
            <a:r>
              <a:rPr dirty="0" sz="1400" spc="459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11871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3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3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3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0">
                <a:latin typeface="Arial MT"/>
                <a:cs typeface="Arial MT"/>
              </a:rPr>
              <a:t> Único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16/10/2025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11909/2025.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31110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2026-03-23T13:57:46Z</dcterms:created>
  <dcterms:modified xsi:type="dcterms:W3CDTF">2026-03-23T13:57:46Z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2026-03-23T00:00:00Z</vt:filetime>
  </property>
  <property fmtid="{D5CDD505-2E9C-101B-9397-08002B2CF9AE}" pid="5" name="Producer">
    <vt:lpwstr>www.ilovepdf.com</vt:lpwstr>
  </property>
</Properties>
</file>